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3" r:id="rId4"/>
  </p:sldMasterIdLst>
  <p:notesMasterIdLst>
    <p:notesMasterId r:id="rId15"/>
  </p:notesMasterIdLst>
  <p:handoutMasterIdLst>
    <p:handoutMasterId r:id="rId16"/>
  </p:handoutMasterIdLst>
  <p:sldIdLst>
    <p:sldId id="1519" r:id="rId5"/>
    <p:sldId id="1520" r:id="rId6"/>
    <p:sldId id="1499" r:id="rId7"/>
    <p:sldId id="1515" r:id="rId8"/>
    <p:sldId id="1524" r:id="rId9"/>
    <p:sldId id="1521" r:id="rId10"/>
    <p:sldId id="1517" r:id="rId11"/>
    <p:sldId id="1511" r:id="rId12"/>
    <p:sldId id="1512" r:id="rId13"/>
    <p:sldId id="152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239DA5-ABE5-4CD9-94CD-196B7B2BA044}" v="286" dt="2026-01-25T12:55:18.099"/>
  </p1510:revLst>
</p1510:revInfo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26" autoAdjust="0"/>
    <p:restoredTop sz="94618"/>
  </p:normalViewPr>
  <p:slideViewPr>
    <p:cSldViewPr snapToGrid="0">
      <p:cViewPr>
        <p:scale>
          <a:sx n="100" d="100"/>
          <a:sy n="100" d="100"/>
        </p:scale>
        <p:origin x="-1190" y="-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972"/>
    </p:cViewPr>
  </p:sorter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1/25/2026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eg>
</file>

<file path=ppt/media/image15.jpeg>
</file>

<file path=ppt/media/image16.jpeg>
</file>

<file path=ppt/media/image17.jpeg>
</file>

<file path=ppt/media/image18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1/25/2026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DD6F49-EBB7-4CCF-97A8-E526BB28BB69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490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29" y="5109526"/>
            <a:ext cx="10923936" cy="641279"/>
          </a:xfrm>
        </p:spPr>
        <p:txBody>
          <a:bodyPr anchor="b">
            <a:noAutofit/>
          </a:bodyPr>
          <a:lstStyle>
            <a:lvl1pPr algn="l">
              <a:defRPr sz="5000" u="sng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7" name="Subtitle 2">
            <a:extLst>
              <a:ext uri="{FF2B5EF4-FFF2-40B4-BE49-F238E27FC236}">
                <a16:creationId xmlns:a16="http://schemas.microsoft.com/office/drawing/2014/main" id="{CDE85611-F29A-5B31-8523-08B6A1185C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029" y="5811724"/>
            <a:ext cx="10923936" cy="40929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9" cy="4986425"/>
          </a:xfrm>
          <a:blipFill dpi="0" rotWithShape="1">
            <a:blip r:embed="rId2">
              <a:alphaModFix amt="60000"/>
            </a:blip>
            <a:srcRect/>
            <a:stretch>
              <a:fillRect t="-40" b="-40"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5B8C48-05E9-5280-3F6A-22F8BCBB477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634029" y="6211605"/>
            <a:ext cx="365760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A6C9C7-A264-237A-7F3C-46E6A7A9646D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9700589" y="6212217"/>
            <a:ext cx="91440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C7524BB-F0A6-4140-A8AB-1C8A7E34AB03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BC820F-C031-6832-5CA0-B972903E0D5F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009325" y="6221013"/>
            <a:ext cx="54864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67802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28" y="1748474"/>
            <a:ext cx="7538425" cy="4474526"/>
          </a:xfrm>
        </p:spPr>
        <p:txBody>
          <a:bodyPr anchor="b">
            <a:normAutofit/>
          </a:bodyPr>
          <a:lstStyle>
            <a:lvl1pPr algn="l"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505051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28" y="1748474"/>
            <a:ext cx="7538425" cy="4474526"/>
          </a:xfrm>
        </p:spPr>
        <p:txBody>
          <a:bodyPr anchor="b">
            <a:normAutofit/>
          </a:bodyPr>
          <a:lstStyle>
            <a:lvl1pPr algn="l">
              <a:defRPr sz="60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27587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elcom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001714"/>
            <a:ext cx="5652464" cy="2613336"/>
          </a:xfrm>
        </p:spPr>
        <p:txBody>
          <a:bodyPr anchor="b">
            <a:noAutofit/>
          </a:bodyPr>
          <a:lstStyle>
            <a:lvl1pPr>
              <a:defRPr sz="6000" u="sng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029" y="0"/>
            <a:ext cx="4328498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72014" y="0"/>
            <a:ext cx="942975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5F2758A-C3D6-E84B-B3E9-757EFEF52D55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1373" y="0"/>
            <a:ext cx="556592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029" y="3996050"/>
            <a:ext cx="5652464" cy="2226950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spcAft>
                <a:spcPts val="0"/>
              </a:spcAft>
              <a:defRPr sz="1600">
                <a:solidFill>
                  <a:schemeClr val="tx1"/>
                </a:solidFill>
              </a:defRPr>
            </a:lvl1pPr>
            <a:lvl2pPr>
              <a:lnSpc>
                <a:spcPct val="120000"/>
              </a:lnSpc>
              <a:spcAft>
                <a:spcPts val="0"/>
              </a:spcAft>
              <a:defRPr sz="1600">
                <a:solidFill>
                  <a:schemeClr val="tx1"/>
                </a:solidFill>
              </a:defRPr>
            </a:lvl2pPr>
            <a:lvl3pPr>
              <a:lnSpc>
                <a:spcPct val="120000"/>
              </a:lnSpc>
              <a:spcAft>
                <a:spcPts val="0"/>
              </a:spcAft>
              <a:defRPr sz="1600">
                <a:solidFill>
                  <a:schemeClr val="tx1"/>
                </a:solidFill>
              </a:defRPr>
            </a:lvl3pPr>
            <a:lvl4pPr>
              <a:lnSpc>
                <a:spcPct val="120000"/>
              </a:lnSpc>
              <a:spcAft>
                <a:spcPts val="0"/>
              </a:spcAft>
              <a:defRPr sz="1600">
                <a:solidFill>
                  <a:schemeClr val="tx1"/>
                </a:solidFill>
              </a:defRPr>
            </a:lvl4pPr>
            <a:lvl5pPr>
              <a:lnSpc>
                <a:spcPct val="120000"/>
              </a:lnSpc>
              <a:spcAft>
                <a:spcPts val="0"/>
              </a:spcAft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8" name="Picture Placeholder 7">
            <a:extLst>
              <a:ext uri="{FF2B5EF4-FFF2-40B4-BE49-F238E27FC236}">
                <a16:creationId xmlns:a16="http://schemas.microsoft.com/office/drawing/2014/main" id="{DEE8CE2C-7AFC-E265-19EB-F76884D5992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843095" y="630936"/>
            <a:ext cx="4714870" cy="5592064"/>
          </a:xfrm>
          <a:blipFill dpi="0" rotWithShape="1">
            <a:blip r:embed="rId2">
              <a:alphaModFix amt="60000"/>
            </a:blip>
            <a:srcRect/>
            <a:stretch>
              <a:fillRect l="-40" r="-40"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779107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with Pictu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0" y="1001715"/>
            <a:ext cx="4663440" cy="2241233"/>
          </a:xfrm>
        </p:spPr>
        <p:txBody>
          <a:bodyPr anchor="t">
            <a:no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9AC20259-235D-F9C3-3788-C1457976F5A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609600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3095" y="0"/>
            <a:ext cx="2828918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07112" y="0"/>
            <a:ext cx="91440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EEECD8D-53A7-3A4F-8909-5ECB0FEF37FB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9324" y="0"/>
            <a:ext cx="54864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58000" y="3623950"/>
            <a:ext cx="4663440" cy="2539106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000">
                <a:solidFill>
                  <a:schemeClr val="tx1"/>
                </a:solidFill>
              </a:defRPr>
            </a:lvl1pPr>
            <a:lvl2pPr marL="571500" indent="-342900">
              <a:buFont typeface="+mj-lt"/>
              <a:buAutoNum type="arabicPeriod"/>
              <a:defRPr sz="1800">
                <a:solidFill>
                  <a:schemeClr val="tx1"/>
                </a:solidFill>
              </a:defRPr>
            </a:lvl2pPr>
            <a:lvl3pPr marL="800100" indent="-342900">
              <a:buFont typeface="+mj-lt"/>
              <a:buAutoNum type="arabicPeriod"/>
              <a:defRPr sz="1600">
                <a:solidFill>
                  <a:schemeClr val="tx1"/>
                </a:solidFill>
              </a:defRPr>
            </a:lvl3pPr>
            <a:lvl4pPr marL="1028700" indent="-342900">
              <a:buFont typeface="+mj-lt"/>
              <a:buAutoNum type="arabicPeriod"/>
              <a:defRPr sz="1400">
                <a:solidFill>
                  <a:schemeClr val="tx1"/>
                </a:solidFill>
              </a:defRPr>
            </a:lvl4pPr>
            <a:lvl5pPr>
              <a:buFont typeface="+mj-lt"/>
              <a:buAutoNum type="arabicPeriod"/>
              <a:defRPr sz="12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772438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2129475"/>
            <a:ext cx="4719430" cy="2599051"/>
          </a:xfrm>
        </p:spPr>
        <p:txBody>
          <a:bodyPr>
            <a:no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07E3B5C-D099-9543-A57D-129299D311F4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43095" y="2129475"/>
            <a:ext cx="4158283" cy="2599051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94893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748474"/>
            <a:ext cx="4328498" cy="3726812"/>
          </a:xfrm>
        </p:spPr>
        <p:txBody>
          <a:bodyPr>
            <a:norm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FDDB5BF-28B0-5C4D-A64A-E611B8C77204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48911" y="1748473"/>
            <a:ext cx="6209053" cy="372681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9172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1381759"/>
            <a:ext cx="4347849" cy="4841241"/>
          </a:xfrm>
        </p:spPr>
        <p:txBody>
          <a:bodyPr>
            <a:norm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482B860-5E2A-1340-A6D3-E276E55F2222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48911" y="1381759"/>
            <a:ext cx="6209054" cy="484124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1288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4677" y="1001715"/>
            <a:ext cx="4347850" cy="4855526"/>
          </a:xfrm>
        </p:spPr>
        <p:txBody>
          <a:bodyPr>
            <a:norm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8676C7A-4B29-7743-AB3A-5EEF28262A7C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348911" y="1001715"/>
            <a:ext cx="6209053" cy="485552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157493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2" y="1001715"/>
            <a:ext cx="3385529" cy="5221285"/>
          </a:xfrm>
        </p:spPr>
        <p:txBody>
          <a:bodyPr>
            <a:norm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7826AE1-158D-A74A-A5C8-25E57C484C69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405935" y="1001715"/>
            <a:ext cx="7152029" cy="522128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661736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001714"/>
            <a:ext cx="10923935" cy="1127760"/>
          </a:xfrm>
        </p:spPr>
        <p:txBody>
          <a:bodyPr>
            <a:noAutofit/>
          </a:bodyPr>
          <a:lstStyle>
            <a:lvl1pPr>
              <a:defRPr sz="6000" u="sng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029" y="0"/>
            <a:ext cx="4328498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72014" y="0"/>
            <a:ext cx="942975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FA1EC562-4E50-D34B-8F39-5DD0D018EB66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1373" y="0"/>
            <a:ext cx="556592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029" y="2495234"/>
            <a:ext cx="10923935" cy="372776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83785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>
            <a:lvl1pPr>
              <a:defRPr sz="6000" u="sng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029" y="0"/>
            <a:ext cx="4328498" cy="630936"/>
          </a:xfrm>
        </p:spPr>
        <p:txBody>
          <a:bodyPr/>
          <a:lstStyle/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72014" y="0"/>
            <a:ext cx="942975" cy="630936"/>
          </a:xfrm>
        </p:spPr>
        <p:txBody>
          <a:bodyPr/>
          <a:lstStyle/>
          <a:p>
            <a:fld id="{7E574385-C0BA-734A-92FC-17834D8EB701}" type="datetime1">
              <a:rPr lang="en-US" smtClean="0"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1373" y="0"/>
            <a:ext cx="556592" cy="630936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878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011936"/>
            <a:ext cx="8481400" cy="1484254"/>
          </a:xfrm>
        </p:spPr>
        <p:txBody>
          <a:bodyPr anchor="t">
            <a:no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C77F2D-39D2-22F7-CF0B-39D63EBF0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EDD5DD5-92AA-6440-87DE-277C532BE8AC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4029" y="2877190"/>
            <a:ext cx="8481400" cy="3345810"/>
          </a:xfrm>
        </p:spPr>
        <p:txBody>
          <a:bodyPr>
            <a:normAutofit/>
          </a:bodyPr>
          <a:lstStyle>
            <a:lvl1pPr marL="457200" indent="-457200">
              <a:buFont typeface="+mj-lt"/>
              <a:buAutoNum type="arabicPeriod"/>
              <a:defRPr sz="2400">
                <a:solidFill>
                  <a:schemeClr val="tx1"/>
                </a:solidFill>
              </a:defRPr>
            </a:lvl1pPr>
            <a:lvl2pPr marL="685800" indent="-457200">
              <a:buFont typeface="+mj-lt"/>
              <a:buAutoNum type="arabicPeriod"/>
              <a:defRPr sz="2000">
                <a:solidFill>
                  <a:schemeClr val="tx1"/>
                </a:solidFill>
              </a:defRPr>
            </a:lvl2pPr>
            <a:lvl3pPr marL="800100" indent="-342900">
              <a:buFont typeface="+mj-lt"/>
              <a:buAutoNum type="arabicPeriod"/>
              <a:defRPr sz="1800">
                <a:solidFill>
                  <a:schemeClr val="tx1"/>
                </a:solidFill>
              </a:defRPr>
            </a:lvl3pPr>
            <a:lvl4pPr marL="1028700" indent="-342900">
              <a:buFont typeface="+mj-lt"/>
              <a:buAutoNum type="arabicPeriod"/>
              <a:defRPr sz="1600">
                <a:solidFill>
                  <a:schemeClr val="tx1"/>
                </a:solidFill>
              </a:defRPr>
            </a:lvl4pPr>
            <a:lvl5pPr marL="1257300" indent="-342900">
              <a:buFont typeface="+mj-lt"/>
              <a:buAutoNum type="arabicPeriod"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908270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48911" y="1001714"/>
            <a:ext cx="6209053" cy="1122374"/>
          </a:xfrm>
        </p:spPr>
        <p:txBody>
          <a:bodyPr anchor="t"/>
          <a:lstStyle>
            <a:lvl1pPr>
              <a:defRPr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843096" y="0"/>
            <a:ext cx="2828918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42B5C-5438-96A4-4A2A-AE939906F8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9700589" y="0"/>
            <a:ext cx="91440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3C78A78-9BD4-2540-9BAB-27AD9352B454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09324" y="0"/>
            <a:ext cx="54864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904907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8911" y="2496189"/>
            <a:ext cx="6209053" cy="3726811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5385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8" y="1001714"/>
            <a:ext cx="6209066" cy="1121419"/>
          </a:xfrm>
        </p:spPr>
        <p:txBody>
          <a:bodyPr anchor="t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34028" y="0"/>
            <a:ext cx="3181348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81177663-FC76-DF36-EEB7-5BE4C6C82F3A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3859766" y="0"/>
            <a:ext cx="896113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B5BCBD1-B884-5B4C-ACE8-81AA2A39E888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800270" y="0"/>
            <a:ext cx="54864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4028" y="2495234"/>
            <a:ext cx="6209066" cy="37277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262823" y="0"/>
            <a:ext cx="4929177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4877176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5936" y="1001714"/>
            <a:ext cx="7152028" cy="1122374"/>
          </a:xfrm>
        </p:spPr>
        <p:txBody>
          <a:bodyPr anchor="t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019547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871664" y="0"/>
            <a:ext cx="2800349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BFB53A-8FDF-F131-DCF2-D7BECE95381F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9700589" y="0"/>
            <a:ext cx="91440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61CBF7-6530-194B-9FC2-12E7E7738880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09324" y="0"/>
            <a:ext cx="54864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05936" y="2496189"/>
            <a:ext cx="7152028" cy="3726811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992636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8" y="1001714"/>
            <a:ext cx="6587506" cy="1112519"/>
          </a:xfrm>
        </p:spPr>
        <p:txBody>
          <a:bodyPr anchor="t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4028" y="2495234"/>
            <a:ext cx="6595451" cy="372776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634028" y="0"/>
            <a:ext cx="3177059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CAD5B-18BB-E21E-3A4C-7BAACB8519A4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3848478" y="0"/>
            <a:ext cx="91440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FA5E271-D672-F147-B371-ABF5E56F00EC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4800269" y="0"/>
            <a:ext cx="548641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172454" y="0"/>
            <a:ext cx="4019545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1384573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3095" y="1019803"/>
            <a:ext cx="4714869" cy="1109672"/>
          </a:xfrm>
        </p:spPr>
        <p:txBody>
          <a:bodyPr anchor="t"/>
          <a:lstStyle>
            <a:lvl1pPr>
              <a:defRPr sz="3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286498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3095" y="0"/>
            <a:ext cx="2828918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00581" y="0"/>
            <a:ext cx="914407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fld id="{CC79DE5A-E0D1-2647-9D82-FBDAE5DFB807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43095" y="2514279"/>
            <a:ext cx="4714869" cy="370872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30043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8" y="1001715"/>
            <a:ext cx="4714881" cy="1108746"/>
          </a:xfrm>
        </p:spPr>
        <p:txBody>
          <a:bodyPr anchor="t"/>
          <a:lstStyle>
            <a:lvl1pPr>
              <a:defRPr sz="32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4029" y="2515204"/>
            <a:ext cx="4714881" cy="370779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028" y="0"/>
            <a:ext cx="2805405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30190" y="0"/>
            <a:ext cx="91440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7E69D102-A2FD-8743-85DB-14F8D0C32AC3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00270" y="0"/>
            <a:ext cx="54864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05502" y="0"/>
            <a:ext cx="6286498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4333333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3095" y="1011935"/>
            <a:ext cx="4714869" cy="1112153"/>
          </a:xfrm>
        </p:spPr>
        <p:txBody>
          <a:bodyPr anchor="b"/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53237" y="0"/>
            <a:ext cx="283687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87910" y="0"/>
            <a:ext cx="92708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FA9F1854-4AF0-ED49-AE83-182A816927B5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029" y="630936"/>
            <a:ext cx="5652469" cy="5592063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61021" y="2496190"/>
            <a:ext cx="4696943" cy="372680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76390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8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30" y="1001714"/>
            <a:ext cx="4714880" cy="1121417"/>
          </a:xfrm>
        </p:spPr>
        <p:txBody>
          <a:bodyPr anchor="t"/>
          <a:lstStyle>
            <a:lvl1pPr>
              <a:defRPr sz="32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028" y="0"/>
            <a:ext cx="2805405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48478" y="0"/>
            <a:ext cx="91440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6E8F57D1-DD5E-4E44-98C5-7D5639D55A57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800269" y="0"/>
            <a:ext cx="54864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12774" y="2495233"/>
            <a:ext cx="4736136" cy="3727767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05502" y="0"/>
            <a:ext cx="6286497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38564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9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2454" y="992921"/>
            <a:ext cx="3385510" cy="1117539"/>
          </a:xfrm>
        </p:spPr>
        <p:txBody>
          <a:bodyPr anchor="t">
            <a:noAutofit/>
          </a:bodyPr>
          <a:lstStyle>
            <a:lvl1pPr>
              <a:defRPr sz="32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172454" y="0"/>
            <a:ext cx="1735843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05F20-8340-4F06-2EA5-4D05FFED4587}"/>
              </a:ext>
            </a:extLst>
          </p:cNvPr>
          <p:cNvSpPr>
            <a:spLocks noGrp="1"/>
          </p:cNvSpPr>
          <p:nvPr>
            <p:ph type="dt" sz="half" idx="15"/>
          </p:nvPr>
        </p:nvSpPr>
        <p:spPr>
          <a:xfrm>
            <a:off x="9911643" y="0"/>
            <a:ext cx="700007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DB83C81-A524-F840-ABC9-B6BB50E4A13C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09323" y="0"/>
            <a:ext cx="54864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584144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2454" y="2515204"/>
            <a:ext cx="3385510" cy="370779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07650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24096" y="1016954"/>
            <a:ext cx="4306487" cy="3345811"/>
          </a:xfrm>
        </p:spPr>
        <p:txBody>
          <a:bodyPr anchor="b">
            <a:noAutofit/>
          </a:bodyPr>
          <a:lstStyle>
            <a:lvl1pPr algn="l">
              <a:defRPr sz="6000" u="sng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224095" y="4743765"/>
            <a:ext cx="4333869" cy="147923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</a:blip>
            <a:srcRect/>
            <a:stretch>
              <a:fillRect l="-32" r="-32"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224097" y="0"/>
            <a:ext cx="2447917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672014" y="0"/>
            <a:ext cx="958467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fld id="{6C3E8657-ED4F-2349-80D5-3F1287888601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1373" y="0"/>
            <a:ext cx="556592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2538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0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8" y="1001715"/>
            <a:ext cx="3380187" cy="1108746"/>
          </a:xfrm>
        </p:spPr>
        <p:txBody>
          <a:bodyPr anchor="b">
            <a:noAutofit/>
          </a:bodyPr>
          <a:lstStyle>
            <a:lvl1pPr>
              <a:defRPr sz="32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028" y="0"/>
            <a:ext cx="2083775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723140" y="0"/>
            <a:ext cx="716293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1BA8DA53-5E6D-4942-B673-3E50E3C9DB93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465575" y="0"/>
            <a:ext cx="54864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4029" y="2491461"/>
            <a:ext cx="3380313" cy="3731539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1099903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2454" y="994222"/>
            <a:ext cx="3385510" cy="1882967"/>
          </a:xfrm>
        </p:spPr>
        <p:txBody>
          <a:bodyPr anchor="b"/>
          <a:lstStyle>
            <a:lvl1pPr>
              <a:defRPr sz="32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781365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172455" y="0"/>
            <a:ext cx="1735844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16244" y="0"/>
            <a:ext cx="695406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0BA35C60-A52E-0F44-95C1-79561B62B391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34" name="Slide Number Placeholder 9">
            <a:extLst>
              <a:ext uri="{FF2B5EF4-FFF2-40B4-BE49-F238E27FC236}">
                <a16:creationId xmlns:a16="http://schemas.microsoft.com/office/drawing/2014/main" id="{64F22B5B-7B07-4638-1ED2-E13EDE05C19E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1009324" y="0"/>
            <a:ext cx="548640" cy="63093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2454" y="3251766"/>
            <a:ext cx="3385510" cy="297123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228600" indent="0">
              <a:buNone/>
              <a:defRPr sz="1400">
                <a:solidFill>
                  <a:schemeClr val="tx1"/>
                </a:solidFill>
              </a:defRPr>
            </a:lvl2pPr>
            <a:lvl3pPr marL="457200" indent="0">
              <a:buNone/>
              <a:defRPr sz="1200">
                <a:solidFill>
                  <a:schemeClr val="tx1"/>
                </a:solidFill>
              </a:defRPr>
            </a:lvl3pPr>
            <a:lvl4pPr marL="685800" indent="0">
              <a:buNone/>
              <a:defRPr sz="1100">
                <a:solidFill>
                  <a:schemeClr val="tx1"/>
                </a:solidFill>
              </a:defRPr>
            </a:lvl4pPr>
            <a:lvl5pPr marL="914400" indent="0">
              <a:buNone/>
              <a:defRPr sz="105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006740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5100628"/>
            <a:ext cx="4328498" cy="1122373"/>
          </a:xfrm>
        </p:spPr>
        <p:txBody>
          <a:bodyPr anchor="t">
            <a:noAutofit/>
          </a:bodyPr>
          <a:lstStyle>
            <a:lvl1pPr>
              <a:defRPr sz="3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4728526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5100627"/>
            <a:ext cx="6208724" cy="1122373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228600" indent="0">
              <a:buFont typeface="Arial" panose="020B0604020202020204" pitchFamily="34" charset="0"/>
              <a:buNone/>
              <a:defRPr sz="1400">
                <a:solidFill>
                  <a:schemeClr val="bg1"/>
                </a:solidFill>
              </a:defRPr>
            </a:lvl2pPr>
            <a:lvl3pPr marL="457200" indent="0">
              <a:buFont typeface="Arial" panose="020B0604020202020204" pitchFamily="34" charset="0"/>
              <a:buNone/>
              <a:defRPr sz="1200">
                <a:solidFill>
                  <a:schemeClr val="bg1"/>
                </a:solidFill>
              </a:defRPr>
            </a:lvl3pPr>
            <a:lvl4pPr marL="685800" indent="0">
              <a:buFont typeface="Arial" panose="020B0604020202020204" pitchFamily="34" charset="0"/>
              <a:buNone/>
              <a:defRPr sz="1100">
                <a:solidFill>
                  <a:schemeClr val="bg1"/>
                </a:solidFill>
              </a:defRPr>
            </a:lvl4pPr>
            <a:lvl5pPr marL="914400" indent="0"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029" y="6211605"/>
            <a:ext cx="365760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08540" y="6211605"/>
            <a:ext cx="91440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25E8027-836D-F64B-BBF7-A246E67FE0A3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9324" y="6211605"/>
            <a:ext cx="54864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4981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4353866"/>
            <a:ext cx="2828932" cy="1869134"/>
          </a:xfrm>
        </p:spPr>
        <p:txBody>
          <a:bodyPr anchor="t">
            <a:normAutofit/>
          </a:bodyPr>
          <a:lstStyle>
            <a:lvl1pPr>
              <a:defRPr sz="3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019552" y="4353866"/>
            <a:ext cx="7538412" cy="1869134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1pPr>
            <a:lvl2pPr marL="514350" indent="-28575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2pPr>
            <a:lvl3pPr marL="7429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3pPr>
            <a:lvl4pPr marL="857250" indent="-171450"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4pPr>
            <a:lvl5pPr marL="1085850" indent="-171450"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029" y="6211605"/>
            <a:ext cx="365760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08540" y="6211605"/>
            <a:ext cx="91440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4D38C6B-BFF0-FA48-8F70-77BDD72A014D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9324" y="6211605"/>
            <a:ext cx="54864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072022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627443"/>
            <a:ext cx="2828926" cy="1826790"/>
          </a:xfrm>
        </p:spPr>
        <p:txBody>
          <a:bodyPr anchor="t">
            <a:normAutofit/>
          </a:bodyPr>
          <a:lstStyle>
            <a:lvl1pPr>
              <a:defRPr sz="32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019552" y="634999"/>
            <a:ext cx="7538412" cy="1861191"/>
          </a:xfrm>
        </p:spPr>
        <p:txBody>
          <a:bodyPr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1pPr>
            <a:lvl2pPr marL="514350" indent="-28575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2pPr>
            <a:lvl3pPr marL="7429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3pPr>
            <a:lvl4pPr marL="857250" indent="-171450">
              <a:buFont typeface="Arial" panose="020B0604020202020204" pitchFamily="34" charset="0"/>
              <a:buChar char="•"/>
              <a:defRPr sz="1200">
                <a:solidFill>
                  <a:schemeClr val="bg1"/>
                </a:solidFill>
              </a:defRPr>
            </a:lvl4pPr>
            <a:lvl5pPr marL="1085850" indent="-171450">
              <a:buFont typeface="Arial" panose="020B0604020202020204" pitchFamily="34" charset="0"/>
              <a:buChar char="•"/>
              <a:defRPr sz="11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34029" y="0"/>
            <a:ext cx="2805405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708540" y="0"/>
            <a:ext cx="91440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40AF01B-D893-9C4D-8AB8-7E6079CED5E9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009324" y="0"/>
            <a:ext cx="54864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8258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5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6" y="1011936"/>
            <a:ext cx="10945318" cy="745437"/>
          </a:xfrm>
        </p:spPr>
        <p:txBody>
          <a:bodyPr anchor="t"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74623E1-10D5-C048-8991-E2228A964ED1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2645" y="2129474"/>
            <a:ext cx="6230450" cy="409352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24097" y="2129474"/>
            <a:ext cx="4333867" cy="412819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9990392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6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001715"/>
            <a:ext cx="4714881" cy="1121418"/>
          </a:xfrm>
        </p:spPr>
        <p:txBody>
          <a:bodyPr>
            <a:normAutofit/>
          </a:bodyPr>
          <a:lstStyle>
            <a:lvl1pPr>
              <a:defRPr sz="36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5DB6E09-373C-2841-960E-B24A18A7C55D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028" y="2495234"/>
            <a:ext cx="4706938" cy="3727766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286499" y="1001715"/>
            <a:ext cx="5292853" cy="522128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59153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7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8" y="996695"/>
            <a:ext cx="3771907" cy="1126438"/>
          </a:xfrm>
        </p:spPr>
        <p:txBody>
          <a:bodyPr anchor="t">
            <a:normAutofit/>
          </a:bodyPr>
          <a:lstStyle>
            <a:lvl1pPr>
              <a:defRPr sz="32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CB72DF-080D-4042-863C-D2B08AB5E1E8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029" y="2495234"/>
            <a:ext cx="3717934" cy="3727766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962522" y="1005779"/>
            <a:ext cx="6615116" cy="5302946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61859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8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6" y="4531056"/>
            <a:ext cx="6209067" cy="1691943"/>
          </a:xfrm>
        </p:spPr>
        <p:txBody>
          <a:bodyPr anchor="b">
            <a:no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C5D9B6A-47DB-D845-97C7-9775E46E650D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34027" y="630937"/>
            <a:ext cx="6209067" cy="3504335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229479" y="630937"/>
            <a:ext cx="4328485" cy="5592064"/>
          </a:xfrm>
        </p:spPr>
        <p:txBody>
          <a:bodyPr anchor="b">
            <a:normAutofit/>
          </a:bodyPr>
          <a:lstStyle>
            <a:lvl1pPr>
              <a:lnSpc>
                <a:spcPct val="120000"/>
              </a:lnSpc>
              <a:spcAft>
                <a:spcPts val="0"/>
              </a:spcAft>
              <a:defRPr sz="1600" b="0" i="0">
                <a:solidFill>
                  <a:schemeClr val="tx1"/>
                </a:solidFill>
                <a:latin typeface="+mn-lt"/>
              </a:defRPr>
            </a:lvl1pPr>
            <a:lvl2pPr>
              <a:lnSpc>
                <a:spcPct val="120000"/>
              </a:lnSpc>
              <a:spcAft>
                <a:spcPts val="0"/>
              </a:spcAft>
              <a:defRPr sz="1600" b="0" i="0">
                <a:solidFill>
                  <a:schemeClr val="tx1"/>
                </a:solidFill>
                <a:latin typeface="+mn-lt"/>
              </a:defRPr>
            </a:lvl2pPr>
            <a:lvl3pPr>
              <a:lnSpc>
                <a:spcPct val="120000"/>
              </a:lnSpc>
              <a:spcAft>
                <a:spcPts val="0"/>
              </a:spcAft>
              <a:defRPr sz="1600" b="0" i="0">
                <a:solidFill>
                  <a:schemeClr val="tx1"/>
                </a:solidFill>
                <a:latin typeface="+mn-lt"/>
              </a:defRPr>
            </a:lvl3pPr>
            <a:lvl4pPr>
              <a:lnSpc>
                <a:spcPct val="120000"/>
              </a:lnSpc>
              <a:spcAft>
                <a:spcPts val="0"/>
              </a:spcAft>
              <a:defRPr sz="1600" b="0" i="0">
                <a:solidFill>
                  <a:schemeClr val="tx1"/>
                </a:solidFill>
                <a:latin typeface="+mn-lt"/>
              </a:defRPr>
            </a:lvl4pPr>
            <a:lvl5pPr>
              <a:lnSpc>
                <a:spcPct val="120000"/>
              </a:lnSpc>
              <a:spcAft>
                <a:spcPts val="0"/>
              </a:spcAft>
              <a:defRPr sz="1600" b="0" i="0">
                <a:solidFill>
                  <a:schemeClr val="tx1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050821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15" y="5109526"/>
            <a:ext cx="6209079" cy="1113474"/>
          </a:xfrm>
        </p:spPr>
        <p:txBody>
          <a:bodyPr>
            <a:normAutofit/>
          </a:bodyPr>
          <a:lstStyle>
            <a:lvl1pPr>
              <a:lnSpc>
                <a:spcPct val="120000"/>
              </a:lnSpc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2" y="1011935"/>
            <a:ext cx="10923942" cy="3716591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8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56780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30" y="1001715"/>
            <a:ext cx="4714880" cy="3360095"/>
          </a:xfrm>
        </p:spPr>
        <p:txBody>
          <a:bodyPr anchor="t">
            <a:noAutofit/>
          </a:bodyPr>
          <a:lstStyle>
            <a:lvl1pPr algn="l">
              <a:defRPr sz="6000" u="sng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030" y="4728526"/>
            <a:ext cx="4714880" cy="14944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A6E6A4C-6C55-068A-43AA-78DB4D1D64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634030" y="3586"/>
            <a:ext cx="3154768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991F941-2D53-CC10-7947-62237A245FE0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3845379" y="3586"/>
            <a:ext cx="89831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DAA7185-3F7E-9249-BB9E-706C38E229BC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A2CCFF-14A7-08A8-4465-732CD8928728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4800270" y="3586"/>
            <a:ext cx="548640" cy="63093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905502" y="0"/>
            <a:ext cx="6286498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28457695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3" y="5109526"/>
            <a:ext cx="7916856" cy="1113474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800" b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9" y="1011935"/>
            <a:ext cx="10923935" cy="3716591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8000" b="0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3748766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3603" y="5109526"/>
            <a:ext cx="7916856" cy="1245554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800" b="0" u="none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9" y="1011936"/>
            <a:ext cx="10923935" cy="3665730"/>
          </a:xfrm>
        </p:spPr>
        <p:txBody>
          <a:bodyPr anchor="t">
            <a:noAutofit/>
          </a:bodyPr>
          <a:lstStyle>
            <a:lvl1pPr marL="0" indent="0" algn="ctr">
              <a:lnSpc>
                <a:spcPct val="90000"/>
              </a:lnSpc>
              <a:buNone/>
              <a:defRPr sz="28000" b="0" i="0" u="sng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3335409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508" y="1001715"/>
            <a:ext cx="3393455" cy="5221285"/>
          </a:xfrm>
        </p:spPr>
        <p:txBody>
          <a:bodyPr anchor="b">
            <a:normAutofit/>
          </a:bodyPr>
          <a:lstStyle>
            <a:lvl1pPr algn="l">
              <a:lnSpc>
                <a:spcPct val="110000"/>
              </a:lnSpc>
              <a:defRPr sz="2000" b="1" i="0" u="none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9" y="1040964"/>
            <a:ext cx="7144095" cy="5846064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None/>
              <a:defRPr sz="28000" b="0" i="0" u="sng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1478165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508" y="1001715"/>
            <a:ext cx="3393455" cy="5221285"/>
          </a:xfrm>
        </p:spPr>
        <p:txBody>
          <a:bodyPr anchor="b">
            <a:normAutofit/>
          </a:bodyPr>
          <a:lstStyle>
            <a:lvl1pPr algn="l">
              <a:lnSpc>
                <a:spcPct val="110000"/>
              </a:lnSpc>
              <a:defRPr sz="2000" b="1" i="0" u="none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9" y="1040964"/>
            <a:ext cx="7144095" cy="5846064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None/>
              <a:defRPr sz="28000" b="0" i="0" u="sng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26726619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795663"/>
            <a:ext cx="11579352" cy="1133856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A2AD571-8A42-FC4D-8DD1-0DD76ABF057B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12647" y="1001715"/>
            <a:ext cx="8502777" cy="5221286"/>
          </a:xfrm>
        </p:spPr>
        <p:txBody>
          <a:bodyPr anchor="ctr">
            <a:noAutofit/>
          </a:bodyPr>
          <a:lstStyle>
            <a:lvl1pPr marL="0" indent="0">
              <a:lnSpc>
                <a:spcPct val="100000"/>
              </a:lnSpc>
              <a:buNone/>
              <a:defRPr sz="5400" b="1" u="sng">
                <a:solidFill>
                  <a:schemeClr val="bg1"/>
                </a:solidFill>
              </a:defRPr>
            </a:lvl1pPr>
            <a:lvl2pPr marL="228600" indent="0">
              <a:lnSpc>
                <a:spcPct val="100000"/>
              </a:lnSpc>
              <a:buNone/>
              <a:defRPr sz="4800" b="1" u="sng">
                <a:solidFill>
                  <a:schemeClr val="bg1"/>
                </a:solidFill>
              </a:defRPr>
            </a:lvl2pPr>
            <a:lvl3pPr marL="457200" indent="0">
              <a:lnSpc>
                <a:spcPct val="100000"/>
              </a:lnSpc>
              <a:buNone/>
              <a:defRPr sz="4400" b="1" u="sng">
                <a:solidFill>
                  <a:schemeClr val="bg1"/>
                </a:solidFill>
              </a:defRPr>
            </a:lvl3pPr>
            <a:lvl4pPr marL="685800" indent="0">
              <a:lnSpc>
                <a:spcPct val="100000"/>
              </a:lnSpc>
              <a:buNone/>
              <a:defRPr sz="4000" b="1" u="sng">
                <a:solidFill>
                  <a:schemeClr val="bg1"/>
                </a:solidFill>
              </a:defRPr>
            </a:lvl4pPr>
            <a:lvl5pPr marL="914400" indent="0">
              <a:lnSpc>
                <a:spcPct val="100000"/>
              </a:lnSpc>
              <a:buNone/>
              <a:defRPr sz="3600" b="1" u="sng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4898756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700784"/>
            <a:ext cx="11579352" cy="1133856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3F588B4-CB59-614E-93AB-9F331D0D8D83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9" y="1764792"/>
            <a:ext cx="8481400" cy="4458208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5000" b="1">
                <a:solidFill>
                  <a:schemeClr val="bg1"/>
                </a:solidFill>
              </a:defRPr>
            </a:lvl1pPr>
            <a:lvl2pPr marL="228600" indent="0">
              <a:lnSpc>
                <a:spcPct val="100000"/>
              </a:lnSpc>
              <a:buNone/>
              <a:defRPr sz="4400" b="1">
                <a:solidFill>
                  <a:schemeClr val="bg1"/>
                </a:solidFill>
              </a:defRPr>
            </a:lvl2pPr>
            <a:lvl3pPr marL="457200" indent="0">
              <a:lnSpc>
                <a:spcPct val="100000"/>
              </a:lnSpc>
              <a:buNone/>
              <a:defRPr sz="4000" b="1">
                <a:solidFill>
                  <a:schemeClr val="bg1"/>
                </a:solidFill>
              </a:defRPr>
            </a:lvl3pPr>
            <a:lvl4pPr marL="685800" indent="0">
              <a:lnSpc>
                <a:spcPct val="100000"/>
              </a:lnSpc>
              <a:buNone/>
              <a:defRPr sz="3600" b="1">
                <a:solidFill>
                  <a:schemeClr val="bg1"/>
                </a:solidFill>
              </a:defRPr>
            </a:lvl4pPr>
            <a:lvl5pPr marL="914400" indent="0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9540895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891284"/>
            <a:ext cx="11579352" cy="1133856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A8851A9-1959-C54C-A050-24BB5C598FE4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9" y="1011936"/>
            <a:ext cx="8481400" cy="5211064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5000" b="1">
                <a:solidFill>
                  <a:schemeClr val="bg1"/>
                </a:solidFill>
              </a:defRPr>
            </a:lvl1pPr>
            <a:lvl2pPr marL="228600" indent="0">
              <a:lnSpc>
                <a:spcPct val="100000"/>
              </a:lnSpc>
              <a:buNone/>
              <a:defRPr sz="4400" b="1">
                <a:solidFill>
                  <a:schemeClr val="bg1"/>
                </a:solidFill>
              </a:defRPr>
            </a:lvl2pPr>
            <a:lvl3pPr marL="457200" indent="0">
              <a:lnSpc>
                <a:spcPct val="100000"/>
              </a:lnSpc>
              <a:buNone/>
              <a:defRPr sz="4000" b="1">
                <a:solidFill>
                  <a:schemeClr val="bg1"/>
                </a:solidFill>
              </a:defRPr>
            </a:lvl3pPr>
            <a:lvl4pPr marL="685800" indent="0">
              <a:lnSpc>
                <a:spcPct val="100000"/>
              </a:lnSpc>
              <a:buNone/>
              <a:defRPr sz="3600" b="1">
                <a:solidFill>
                  <a:schemeClr val="bg1"/>
                </a:solidFill>
              </a:defRPr>
            </a:lvl4pPr>
            <a:lvl5pPr marL="914400" indent="0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26850412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4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891284"/>
            <a:ext cx="11579352" cy="1133856"/>
          </a:xfrm>
        </p:spPr>
        <p:txBody>
          <a:bodyPr/>
          <a:lstStyle>
            <a:lvl1pPr>
              <a:defRPr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56E87B-2252-4382-E6E7-15A81BCC8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F688C7-1128-9027-65E4-A17BBE7DD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432BBD40-9FB7-E148-AC1B-3919D230BEB1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1C6A68-1AC4-7B10-CD66-D6732743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8" y="1011936"/>
            <a:ext cx="9074511" cy="5211064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6000" b="1" i="0" u="sng">
                <a:solidFill>
                  <a:schemeClr val="accent1"/>
                </a:solidFill>
                <a:latin typeface="+mj-lt"/>
              </a:defRPr>
            </a:lvl1pPr>
            <a:lvl2pPr marL="228600" indent="0">
              <a:lnSpc>
                <a:spcPct val="100000"/>
              </a:lnSpc>
              <a:buNone/>
              <a:defRPr sz="4400" b="1" i="0">
                <a:solidFill>
                  <a:schemeClr val="accent1"/>
                </a:solidFill>
                <a:latin typeface="+mj-lt"/>
              </a:defRPr>
            </a:lvl2pPr>
            <a:lvl3pPr marL="457200" indent="0">
              <a:lnSpc>
                <a:spcPct val="100000"/>
              </a:lnSpc>
              <a:buNone/>
              <a:defRPr sz="4000" b="1" i="0">
                <a:solidFill>
                  <a:schemeClr val="accent1"/>
                </a:solidFill>
                <a:latin typeface="+mj-lt"/>
              </a:defRPr>
            </a:lvl3pPr>
            <a:lvl4pPr marL="685800" indent="0">
              <a:lnSpc>
                <a:spcPct val="100000"/>
              </a:lnSpc>
              <a:buNone/>
              <a:defRPr sz="3600" b="1" i="0">
                <a:solidFill>
                  <a:schemeClr val="accent1"/>
                </a:solidFill>
                <a:latin typeface="+mj-lt"/>
              </a:defRPr>
            </a:lvl4pPr>
            <a:lvl5pPr marL="914400" indent="0">
              <a:lnSpc>
                <a:spcPct val="100000"/>
              </a:lnSpc>
              <a:buNone/>
              <a:defRPr sz="3200" b="1" i="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80430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7005" y="5475284"/>
            <a:ext cx="9037984" cy="747715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000" u="none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6B7B831F-0525-DF47-A6D2-509FE238C6D0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77004" y="1005779"/>
            <a:ext cx="9037985" cy="4103745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</p:spTree>
    <p:extLst>
      <p:ext uri="{BB962C8B-B14F-4D97-AF65-F5344CB8AC3E}">
        <p14:creationId xmlns:p14="http://schemas.microsoft.com/office/powerpoint/2010/main" val="306903786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69066" y="5475285"/>
            <a:ext cx="9045923" cy="747715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000" u="none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43EBDBC-CFAC-9946-A2F3-D6402690E4D2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569066" y="1001715"/>
            <a:ext cx="9053874" cy="4107810"/>
          </a:xfrm>
        </p:spPr>
        <p:txBody>
          <a:bodyPr anchor="b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600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</p:spTree>
    <p:extLst>
      <p:ext uri="{BB962C8B-B14F-4D97-AF65-F5344CB8AC3E}">
        <p14:creationId xmlns:p14="http://schemas.microsoft.com/office/powerpoint/2010/main" val="633403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28" y="1011936"/>
            <a:ext cx="7538425" cy="3172503"/>
          </a:xfrm>
        </p:spPr>
        <p:txBody>
          <a:bodyPr anchor="t">
            <a:normAutofit/>
          </a:bodyPr>
          <a:lstStyle>
            <a:lvl1pPr algn="l">
              <a:lnSpc>
                <a:spcPct val="90000"/>
              </a:lnSpc>
              <a:defRPr sz="6000" u="sng" cap="all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027" y="4728525"/>
            <a:ext cx="7538425" cy="1494475"/>
          </a:xfrm>
        </p:spPr>
        <p:txBody>
          <a:bodyPr anchor="b">
            <a:normAutofit/>
          </a:bodyPr>
          <a:lstStyle>
            <a:lvl1pPr marL="0" indent="0" algn="l">
              <a:lnSpc>
                <a:spcPct val="75000"/>
              </a:lnSpc>
              <a:spcBef>
                <a:spcPts val="0"/>
              </a:spcBef>
              <a:spcAft>
                <a:spcPts val="600"/>
              </a:spcAft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latin typeface="+mj-lt"/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latin typeface="+mj-lt"/>
              </a:defRPr>
            </a:lvl1pPr>
          </a:lstStyle>
          <a:p>
            <a:fld id="{99A48728-1D9C-2F4B-9F0A-BC2AEDF455B4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lnSpc>
                <a:spcPct val="90000"/>
              </a:lnSpc>
              <a:defRPr>
                <a:latin typeface="+mj-lt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0794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028" y="5475285"/>
            <a:ext cx="9074512" cy="747715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000" u="none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42C378-8FD2-C449-B7AA-6F7022066293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8" y="1011936"/>
            <a:ext cx="9037985" cy="371659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60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</p:spTree>
    <p:extLst>
      <p:ext uri="{BB962C8B-B14F-4D97-AF65-F5344CB8AC3E}">
        <p14:creationId xmlns:p14="http://schemas.microsoft.com/office/powerpoint/2010/main" val="181588254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030" y="640203"/>
            <a:ext cx="10923934" cy="1099006"/>
          </a:xfrm>
        </p:spPr>
        <p:txBody>
          <a:bodyPr anchor="t">
            <a:normAutofit/>
          </a:bodyPr>
          <a:lstStyle>
            <a:lvl1pPr>
              <a:lnSpc>
                <a:spcPct val="120000"/>
              </a:lnSpc>
              <a:defRPr sz="2000" u="none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55AA9746-49E3-1D49-A044-597FC2272B5D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9" y="2120209"/>
            <a:ext cx="10923935" cy="4102791"/>
          </a:xfrm>
        </p:spPr>
        <p:txBody>
          <a:bodyPr anchor="b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6000" b="0" i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</p:spTree>
    <p:extLst>
      <p:ext uri="{BB962C8B-B14F-4D97-AF65-F5344CB8AC3E}">
        <p14:creationId xmlns:p14="http://schemas.microsoft.com/office/powerpoint/2010/main" val="36476062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4030" y="1001715"/>
            <a:ext cx="10923934" cy="747715"/>
          </a:xfrm>
        </p:spPr>
        <p:txBody>
          <a:bodyPr anchor="t">
            <a:normAutofit/>
          </a:bodyPr>
          <a:lstStyle>
            <a:lvl1pPr>
              <a:lnSpc>
                <a:spcPct val="120000"/>
              </a:lnSpc>
              <a:defRPr sz="2000" u="none">
                <a:solidFill>
                  <a:schemeClr val="accent1"/>
                </a:solidFill>
                <a:latin typeface="+mj-lt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44C372-F7FA-5AA5-92C1-CF476A26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55AA9746-49E3-1D49-A044-597FC2272B5D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34029" y="2120209"/>
            <a:ext cx="10923935" cy="4102791"/>
          </a:xfrm>
        </p:spPr>
        <p:txBody>
          <a:bodyPr anchor="b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60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</p:spTree>
    <p:extLst>
      <p:ext uri="{BB962C8B-B14F-4D97-AF65-F5344CB8AC3E}">
        <p14:creationId xmlns:p14="http://schemas.microsoft.com/office/powerpoint/2010/main" val="25872294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774" y="1010613"/>
            <a:ext cx="10945189" cy="746759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7D0B7E-1A60-DA52-6965-92412B1C2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B7BE2A0-CBC1-A842-B334-0B3B571BCC28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4028" y="2129474"/>
            <a:ext cx="5271473" cy="40935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3941" y="2129475"/>
            <a:ext cx="5274021" cy="4093524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9374277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8" y="1010614"/>
            <a:ext cx="10923934" cy="746760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3B3581-658A-8487-F9CB-E79F2BFF2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54D687F-3261-A345-B9E7-76DD0579BB9D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028" y="2120575"/>
            <a:ext cx="5271474" cy="375613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83940" y="2120575"/>
            <a:ext cx="5274023" cy="37561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4028" y="2877190"/>
            <a:ext cx="5266092" cy="334581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86500" y="2877190"/>
            <a:ext cx="5271464" cy="334581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462334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011936"/>
            <a:ext cx="10923935" cy="1865254"/>
          </a:xfrm>
        </p:spPr>
        <p:txBody>
          <a:bodyPr/>
          <a:lstStyle>
            <a:lvl1pPr>
              <a:defRPr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9E8268-7232-2944-F1BD-399F9419B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C9DF99-DDC2-894B-B2EC-BE93B405C6CB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7581739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BC4D82-0182-501C-9231-4676768047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7E1AAE6-D11F-2F46-A437-EC693200CDD7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33077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996695"/>
            <a:ext cx="3763961" cy="1314426"/>
          </a:xfrm>
        </p:spPr>
        <p:txBody>
          <a:bodyPr anchor="t">
            <a:normAutofit/>
          </a:bodyPr>
          <a:lstStyle>
            <a:lvl1pPr>
              <a:defRPr sz="28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F05638-7A56-469A-825A-1DFA60025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3D95903C-EDC1-ED4F-958F-696903391605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4028" y="2495234"/>
            <a:ext cx="3763961" cy="3727766"/>
          </a:xfrm>
        </p:spPr>
        <p:txBody>
          <a:bodyPr anchor="t">
            <a:normAutofit/>
          </a:bodyPr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474" y="1005779"/>
            <a:ext cx="6604492" cy="5217221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/>
                </a:solidFill>
              </a:defRPr>
            </a:lvl1pPr>
            <a:lvl2pPr>
              <a:defRPr sz="2400">
                <a:solidFill>
                  <a:schemeClr val="tx1"/>
                </a:solidFill>
              </a:defRPr>
            </a:lvl2pPr>
            <a:lvl3pPr>
              <a:defRPr sz="2000">
                <a:solidFill>
                  <a:schemeClr val="tx1"/>
                </a:solidFill>
              </a:defRPr>
            </a:lvl3pPr>
            <a:lvl4pPr>
              <a:defRPr sz="1800">
                <a:solidFill>
                  <a:schemeClr val="tx1"/>
                </a:solidFill>
              </a:defRPr>
            </a:lvl4pPr>
            <a:lvl5pPr>
              <a:defRPr sz="18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850554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7" y="630936"/>
            <a:ext cx="3793283" cy="2246253"/>
          </a:xfrm>
        </p:spPr>
        <p:txBody>
          <a:bodyPr anchor="t">
            <a:normAutofit/>
          </a:bodyPr>
          <a:lstStyle>
            <a:lvl1pPr>
              <a:defRPr sz="28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0B235E-39C7-4C78-20EF-DB48ECD9C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DC713B-25C9-B74A-9BBC-A695A5E98312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4021" y="3242949"/>
            <a:ext cx="3763969" cy="3017826"/>
          </a:xfrm>
        </p:spPr>
        <p:txBody>
          <a:bodyPr anchor="b"/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2523" y="630937"/>
            <a:ext cx="6616830" cy="5592064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32649805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8" y="982085"/>
            <a:ext cx="7538425" cy="1895105"/>
          </a:xfrm>
        </p:spPr>
        <p:txBody>
          <a:bodyPr anchor="b">
            <a:no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1D5279E-0E3B-B54D-9B59-E121D9B3AFDB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4028" y="3242949"/>
            <a:ext cx="10923935" cy="2980051"/>
          </a:xfrm>
        </p:spPr>
        <p:txBody>
          <a:bodyPr/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228600" indent="0">
              <a:buNone/>
              <a:defRPr>
                <a:solidFill>
                  <a:schemeClr val="tx1"/>
                </a:solidFill>
              </a:defRPr>
            </a:lvl2pPr>
            <a:lvl3pPr marL="457200" indent="0">
              <a:buNone/>
              <a:defRPr>
                <a:solidFill>
                  <a:schemeClr val="tx1"/>
                </a:solidFill>
              </a:defRPr>
            </a:lvl3pPr>
            <a:lvl4pPr marL="685800" indent="0">
              <a:buNone/>
              <a:defRPr>
                <a:solidFill>
                  <a:schemeClr val="tx1"/>
                </a:solidFill>
              </a:defRPr>
            </a:lvl4pPr>
            <a:lvl5pPr marL="9144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23946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29" y="1011936"/>
            <a:ext cx="8095016" cy="3335590"/>
          </a:xfrm>
        </p:spPr>
        <p:txBody>
          <a:bodyPr anchor="b">
            <a:normAutofit/>
          </a:bodyPr>
          <a:lstStyle>
            <a:lvl1pPr algn="l">
              <a:defRPr sz="60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029" y="4728526"/>
            <a:ext cx="8095015" cy="1117538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5FDA9-B56F-3D40-BA5C-830FD973E5D1}" type="datetime1">
              <a:rPr lang="en-US" smtClean="0"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9585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381760"/>
            <a:ext cx="8481400" cy="1852292"/>
          </a:xfrm>
        </p:spPr>
        <p:txBody>
          <a:bodyPr anchor="b">
            <a:noAutofit/>
          </a:bodyPr>
          <a:lstStyle>
            <a:lvl1pPr>
              <a:defRPr sz="6000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C9E747C-1B1C-1345-96BA-B9E64C23A7BC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4029" y="3614097"/>
            <a:ext cx="8481400" cy="1861187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228600" indent="0">
              <a:buNone/>
              <a:defRPr sz="2000">
                <a:solidFill>
                  <a:schemeClr val="tx1"/>
                </a:solidFill>
              </a:defRPr>
            </a:lvl2pPr>
            <a:lvl3pPr marL="457200" indent="0">
              <a:buNone/>
              <a:defRPr sz="1800">
                <a:solidFill>
                  <a:schemeClr val="tx1"/>
                </a:solidFill>
              </a:defRPr>
            </a:lvl3pPr>
            <a:lvl4pPr marL="685800" indent="0">
              <a:buNone/>
              <a:defRPr sz="1600">
                <a:solidFill>
                  <a:schemeClr val="tx1"/>
                </a:solidFill>
              </a:defRPr>
            </a:lvl4pPr>
            <a:lvl5pPr marL="914400" indent="0">
              <a:buNone/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1228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3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381760"/>
            <a:ext cx="7731038" cy="3346766"/>
          </a:xfrm>
        </p:spPr>
        <p:txBody>
          <a:bodyPr anchor="b">
            <a:noAutofit/>
          </a:bodyPr>
          <a:lstStyle>
            <a:lvl1pPr>
              <a:defRPr sz="60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9485D1-E172-8F0A-A425-3097B3ABCF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09DA23C4-A9FB-DB4A-B7DD-A0A5161EF3E0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4029" y="5109526"/>
            <a:ext cx="6595450" cy="1113474"/>
          </a:xfrm>
        </p:spPr>
        <p:txBody>
          <a:bodyPr>
            <a:noAutofit/>
          </a:bodyPr>
          <a:lstStyle>
            <a:lvl1pPr marL="0" indent="0">
              <a:buNone/>
              <a:defRPr sz="2000" b="1" i="0">
                <a:solidFill>
                  <a:schemeClr val="accent1"/>
                </a:solidFill>
                <a:latin typeface="+mj-lt"/>
              </a:defRPr>
            </a:lvl1pPr>
            <a:lvl2pPr marL="228600" indent="0">
              <a:buNone/>
              <a:defRPr sz="2000" b="1" i="0">
                <a:solidFill>
                  <a:schemeClr val="accent1"/>
                </a:solidFill>
                <a:latin typeface="+mj-lt"/>
              </a:defRPr>
            </a:lvl2pPr>
            <a:lvl3pPr marL="457200" indent="0">
              <a:buNone/>
              <a:defRPr sz="2000" b="1" i="0">
                <a:solidFill>
                  <a:schemeClr val="accent1"/>
                </a:solidFill>
                <a:latin typeface="+mj-lt"/>
              </a:defRPr>
            </a:lvl3pPr>
            <a:lvl4pPr marL="685800" indent="0">
              <a:buNone/>
              <a:defRPr sz="2000" b="1" i="0">
                <a:solidFill>
                  <a:schemeClr val="accent1"/>
                </a:solidFill>
                <a:latin typeface="+mj-lt"/>
              </a:defRPr>
            </a:lvl4pPr>
            <a:lvl5pPr marL="914400" indent="0">
              <a:buNone/>
              <a:defRPr sz="2000" b="1" i="0">
                <a:solidFill>
                  <a:schemeClr val="accent1"/>
                </a:solidFill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6027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33602" y="1011936"/>
            <a:ext cx="7924802" cy="3350830"/>
          </a:xfrm>
        </p:spPr>
        <p:txBody>
          <a:bodyPr anchor="b">
            <a:normAutofit/>
          </a:bodyPr>
          <a:lstStyle>
            <a:lvl1pPr algn="ctr">
              <a:defRPr sz="60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3602" y="4728526"/>
            <a:ext cx="7924801" cy="1117538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07A58-3351-E479-1A0C-2FF49FA42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DAFA-435E-AAF9-8B67-495E5AFDC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5B04B425-AD26-2748-9379-4D52F1178C82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789E10-2433-2ECB-9C92-571B583A4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0856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4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2AC2E79-609C-0D1A-9B21-608288E7C6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29" y="634999"/>
            <a:ext cx="7152035" cy="5588001"/>
          </a:xfrm>
        </p:spPr>
        <p:txBody>
          <a:bodyPr anchor="b">
            <a:normAutofit/>
          </a:bodyPr>
          <a:lstStyle>
            <a:lvl1pPr algn="l">
              <a:defRPr sz="7500" cap="all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03C4BE1-6BC7-07DF-D465-C3B7FD2F9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2448" y="634999"/>
            <a:ext cx="3385516" cy="1494477"/>
          </a:xfrm>
        </p:spPr>
        <p:txBody>
          <a:bodyPr anchor="t">
            <a:normAutofit/>
          </a:bodyPr>
          <a:lstStyle>
            <a:lvl1pPr marL="0" indent="0" algn="r">
              <a:buNone/>
              <a:defRPr sz="2000" b="1" i="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20502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5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72AC2E79-609C-0D1A-9B21-608288E7C6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29" y="634999"/>
            <a:ext cx="7152035" cy="5588001"/>
          </a:xfrm>
        </p:spPr>
        <p:txBody>
          <a:bodyPr anchor="b">
            <a:normAutofit/>
          </a:bodyPr>
          <a:lstStyle>
            <a:lvl1pPr algn="l">
              <a:defRPr sz="7500" cap="all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903C4BE1-6BC7-07DF-D465-C3B7FD2F99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2448" y="634999"/>
            <a:ext cx="3385516" cy="1494477"/>
          </a:xfrm>
        </p:spPr>
        <p:txBody>
          <a:bodyPr anchor="t">
            <a:normAutofit/>
          </a:bodyPr>
          <a:lstStyle>
            <a:lvl1pPr marL="0" indent="0" algn="r">
              <a:buNone/>
              <a:defRPr sz="2000" b="1" i="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1677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001714"/>
            <a:ext cx="10923935" cy="14944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5753E-AF8A-7E04-8A1A-205B755A02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708540" y="0"/>
            <a:ext cx="914400" cy="630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+mj-lt"/>
              </a:defRPr>
            </a:lvl1pPr>
          </a:lstStyle>
          <a:p>
            <a:fld id="{D90E5A07-4FDA-D34C-BE60-17876FEEBAA5}" type="datetime1">
              <a:rPr lang="en-US" smtClean="0"/>
              <a:pPr/>
              <a:t>1/25/2026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4029" y="0"/>
            <a:ext cx="3657600" cy="630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SHAPING THE FUTURE OF OUR INDUSTRY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09324" y="0"/>
            <a:ext cx="548640" cy="6309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bg1"/>
                </a:solidFill>
                <a:latin typeface="+mj-lt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4029" y="2877190"/>
            <a:ext cx="10923935" cy="3345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973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4" r:id="rId1"/>
    <p:sldLayoutId id="2147483775" r:id="rId2"/>
    <p:sldLayoutId id="2147483776" r:id="rId3"/>
    <p:sldLayoutId id="2147483777" r:id="rId4"/>
    <p:sldLayoutId id="2147483779" r:id="rId5"/>
    <p:sldLayoutId id="2147483780" r:id="rId6"/>
    <p:sldLayoutId id="2147483781" r:id="rId7"/>
    <p:sldLayoutId id="2147483782" r:id="rId8"/>
    <p:sldLayoutId id="2147483832" r:id="rId9"/>
    <p:sldLayoutId id="2147483783" r:id="rId10"/>
    <p:sldLayoutId id="2147483833" r:id="rId11"/>
    <p:sldLayoutId id="2147483784" r:id="rId12"/>
    <p:sldLayoutId id="2147483785" r:id="rId13"/>
    <p:sldLayoutId id="2147483786" r:id="rId14"/>
    <p:sldLayoutId id="2147483787" r:id="rId15"/>
    <p:sldLayoutId id="2147483788" r:id="rId16"/>
    <p:sldLayoutId id="2147483789" r:id="rId17"/>
    <p:sldLayoutId id="2147483790" r:id="rId18"/>
    <p:sldLayoutId id="2147483791" r:id="rId19"/>
    <p:sldLayoutId id="2147483792" r:id="rId20"/>
    <p:sldLayoutId id="2147483793" r:id="rId21"/>
    <p:sldLayoutId id="2147483794" r:id="rId22"/>
    <p:sldLayoutId id="2147483795" r:id="rId23"/>
    <p:sldLayoutId id="2147483796" r:id="rId24"/>
    <p:sldLayoutId id="2147483797" r:id="rId25"/>
    <p:sldLayoutId id="2147483798" r:id="rId26"/>
    <p:sldLayoutId id="2147483799" r:id="rId27"/>
    <p:sldLayoutId id="2147483800" r:id="rId28"/>
    <p:sldLayoutId id="2147483801" r:id="rId29"/>
    <p:sldLayoutId id="2147483802" r:id="rId30"/>
    <p:sldLayoutId id="2147483803" r:id="rId31"/>
    <p:sldLayoutId id="2147483804" r:id="rId32"/>
    <p:sldLayoutId id="2147483805" r:id="rId33"/>
    <p:sldLayoutId id="2147483806" r:id="rId34"/>
    <p:sldLayoutId id="2147483807" r:id="rId35"/>
    <p:sldLayoutId id="2147483808" r:id="rId36"/>
    <p:sldLayoutId id="2147483809" r:id="rId37"/>
    <p:sldLayoutId id="2147483810" r:id="rId38"/>
    <p:sldLayoutId id="2147483811" r:id="rId39"/>
    <p:sldLayoutId id="2147483812" r:id="rId40"/>
    <p:sldLayoutId id="2147483813" r:id="rId41"/>
    <p:sldLayoutId id="2147483814" r:id="rId42"/>
    <p:sldLayoutId id="2147483834" r:id="rId43"/>
    <p:sldLayoutId id="2147483815" r:id="rId44"/>
    <p:sldLayoutId id="2147483816" r:id="rId45"/>
    <p:sldLayoutId id="2147483817" r:id="rId46"/>
    <p:sldLayoutId id="2147483818" r:id="rId47"/>
    <p:sldLayoutId id="2147483819" r:id="rId48"/>
    <p:sldLayoutId id="2147483820" r:id="rId49"/>
    <p:sldLayoutId id="2147483821" r:id="rId50"/>
    <p:sldLayoutId id="2147483822" r:id="rId51"/>
    <p:sldLayoutId id="2147483835" r:id="rId52"/>
    <p:sldLayoutId id="2147483823" r:id="rId53"/>
    <p:sldLayoutId id="2147483824" r:id="rId54"/>
    <p:sldLayoutId id="2147483825" r:id="rId55"/>
    <p:sldLayoutId id="2147483826" r:id="rId56"/>
    <p:sldLayoutId id="2147483827" r:id="rId57"/>
    <p:sldLayoutId id="2147483828" r:id="rId58"/>
    <p:sldLayoutId id="2147483829" r:id="rId59"/>
    <p:sldLayoutId id="2147483830" r:id="rId60"/>
    <p:sldLayoutId id="2147483831" r:id="rId6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b="1" u="sng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2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608C23-AAC7-24F5-F2C0-159F3F981C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4671" y="634999"/>
            <a:ext cx="7525846" cy="4380303"/>
          </a:xfrm>
        </p:spPr>
        <p:txBody>
          <a:bodyPr/>
          <a:lstStyle/>
          <a:p>
            <a:r>
              <a:rPr lang="en-US" b="0" u="none" dirty="0">
                <a:ea typeface="+mj-lt"/>
                <a:cs typeface="+mj-lt"/>
              </a:rPr>
              <a:t>Element-Hub: The Self-Sustaining Repository</a:t>
            </a:r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DE37C8C-B9EB-77D8-9402-9E66A29BE4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82335" y="634999"/>
            <a:ext cx="4075629" cy="473685"/>
          </a:xfrm>
        </p:spPr>
        <p:txBody>
          <a:bodyPr>
            <a:normAutofit fontScale="92500"/>
          </a:bodyPr>
          <a:lstStyle/>
          <a:p>
            <a:r>
              <a:rPr lang="en-US" dirty="0"/>
              <a:t>Presented by Willin Broad Kiplimo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214993-02EC-219B-9AF9-1C50B69D233B}"/>
              </a:ext>
            </a:extLst>
          </p:cNvPr>
          <p:cNvSpPr txBox="1"/>
          <p:nvPr/>
        </p:nvSpPr>
        <p:spPr>
          <a:xfrm>
            <a:off x="6429158" y="2822920"/>
            <a:ext cx="4609183" cy="280076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  <a:ea typeface="+mn-lt"/>
                <a:cs typeface="+mn-lt"/>
              </a:rPr>
              <a:t>A Modular Architecture for Independent Code Cloning</a:t>
            </a:r>
            <a:endParaRPr lang="en-US" sz="4400" b="1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9117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15E61-B638-09F9-C546-EC46B3428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89198" y="6232996"/>
            <a:ext cx="2268766" cy="595799"/>
          </a:xfrm>
        </p:spPr>
        <p:txBody>
          <a:bodyPr/>
          <a:lstStyle/>
          <a:p>
            <a:r>
              <a:rPr lang="en-US" dirty="0"/>
              <a:t>Albert Einstein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F14DB0-1E7A-61A1-4F95-45F4A3D3EA8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865839" y="4564359"/>
            <a:ext cx="3692125" cy="1658641"/>
          </a:xfrm>
        </p:spPr>
        <p:txBody>
          <a:bodyPr>
            <a:noAutofit/>
          </a:bodyPr>
          <a:lstStyle/>
          <a:p>
            <a:pPr marL="164465" indent="-164465"/>
            <a:r>
              <a:rPr lang="en-US" sz="2800" dirty="0"/>
              <a:t>“Strive not to be a success, but rather to be of value.”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A161EA-EB3C-6DC0-6CC2-89E970F17CC3}"/>
              </a:ext>
            </a:extLst>
          </p:cNvPr>
          <p:cNvSpPr txBox="1"/>
          <p:nvPr/>
        </p:nvSpPr>
        <p:spPr>
          <a:xfrm>
            <a:off x="656896" y="472965"/>
            <a:ext cx="5465379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6600" b="1" u="sng" dirty="0">
                <a:ea typeface="+mn-lt"/>
                <a:cs typeface="+mn-lt"/>
              </a:rPr>
              <a:t>Conclusion</a:t>
            </a:r>
            <a:endParaRPr lang="en-US" sz="6600" b="1" u="sng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D5EFC8-CAF3-73BD-8B4E-1F41589C4A6A}"/>
              </a:ext>
            </a:extLst>
          </p:cNvPr>
          <p:cNvSpPr txBox="1"/>
          <p:nvPr/>
        </p:nvSpPr>
        <p:spPr>
          <a:xfrm>
            <a:off x="840828" y="1528957"/>
            <a:ext cx="7039452" cy="427809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3200" b="1" dirty="0">
                <a:ea typeface="+mn-lt"/>
                <a:cs typeface="+mn-lt"/>
              </a:rPr>
              <a:t>Summary:</a:t>
            </a:r>
            <a:r>
              <a:rPr lang="en-US" sz="3200" dirty="0">
                <a:ea typeface="+mn-lt"/>
                <a:cs typeface="+mn-lt"/>
              </a:rPr>
              <a:t> Element-Hub moves us from "Monolithic Development" to "Atomic Development."</a:t>
            </a:r>
            <a:endParaRPr lang="en-US" sz="3200" dirty="0"/>
          </a:p>
          <a:p>
            <a:pPr marL="285750" indent="-285750">
              <a:buFont typeface="Arial"/>
              <a:buChar char="•"/>
            </a:pPr>
            <a:r>
              <a:rPr lang="en-US" sz="3200" b="1" dirty="0">
                <a:ea typeface="+mn-lt"/>
                <a:cs typeface="+mn-lt"/>
              </a:rPr>
              <a:t>Final Impact:</a:t>
            </a:r>
            <a:r>
              <a:rPr lang="en-US" sz="3200" dirty="0">
                <a:ea typeface="+mn-lt"/>
                <a:cs typeface="+mn-lt"/>
              </a:rPr>
              <a:t> It saves time, reduces errors, and makes code sharing truly modular.</a:t>
            </a:r>
            <a:endParaRPr lang="en-US" sz="3200" dirty="0"/>
          </a:p>
          <a:p>
            <a:endParaRPr lang="en-US" sz="4800" b="1" dirty="0"/>
          </a:p>
          <a:p>
            <a:pPr algn="l"/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34862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B9519-237E-F154-0775-DC5A3CDF7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001714"/>
            <a:ext cx="5652464" cy="2613336"/>
          </a:xfrm>
        </p:spPr>
        <p:txBody>
          <a:bodyPr/>
          <a:lstStyle/>
          <a:p>
            <a:r>
              <a:rPr lang="en-US" b="0" u="none" dirty="0">
                <a:ea typeface="+mj-lt"/>
                <a:cs typeface="+mj-lt"/>
              </a:rPr>
              <a:t>The Problem: "Dependency Hell"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ACC6B-C7FD-0935-2022-57CCC9D64B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029" y="3996050"/>
            <a:ext cx="5652464" cy="222695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Current State:</a:t>
            </a:r>
            <a:r>
              <a:rPr lang="en-US" dirty="0">
                <a:ea typeface="+mn-lt"/>
                <a:cs typeface="+mn-lt"/>
              </a:rPr>
              <a:t> Modern repositories are monolithic (huge, interconnected blocks of code).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The Issue:</a:t>
            </a:r>
            <a:r>
              <a:rPr lang="en-US" dirty="0">
                <a:ea typeface="+mn-lt"/>
                <a:cs typeface="+mn-lt"/>
              </a:rPr>
              <a:t> To use one feature (e.g., a "Search Bar"), a developer often has to download the entire library.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Consequence:</a:t>
            </a:r>
            <a:r>
              <a:rPr lang="en-US" dirty="0">
                <a:ea typeface="+mn-lt"/>
                <a:cs typeface="+mn-lt"/>
              </a:rPr>
              <a:t> Wasted storage, version conflicts, and slow deployment times.</a:t>
            </a:r>
            <a:endParaRPr lang="en-US" dirty="0"/>
          </a:p>
          <a:p>
            <a:pPr marL="0" indent="0">
              <a:buNone/>
            </a:pPr>
            <a:endParaRPr lang="en-US" b="1" dirty="0">
              <a:latin typeface="Aptos"/>
            </a:endParaRPr>
          </a:p>
        </p:txBody>
      </p:sp>
      <p:pic>
        <p:nvPicPr>
          <p:cNvPr id="10" name="Picture Placeholder 9" descr="A diagram of a microservice architecture&#10;&#10;AI-generated content may be incorrect.">
            <a:extLst>
              <a:ext uri="{FF2B5EF4-FFF2-40B4-BE49-F238E27FC236}">
                <a16:creationId xmlns:a16="http://schemas.microsoft.com/office/drawing/2014/main" id="{B252F4F5-0329-8056-5431-FB2A9E334CE2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 l="27410" r="27410"/>
          <a:stretch/>
        </p:blipFill>
        <p:spPr>
          <a:xfrm>
            <a:off x="6843095" y="630936"/>
            <a:ext cx="4714870" cy="5592064"/>
          </a:xfrm>
        </p:spPr>
      </p:pic>
    </p:spTree>
    <p:extLst>
      <p:ext uri="{BB962C8B-B14F-4D97-AF65-F5344CB8AC3E}">
        <p14:creationId xmlns:p14="http://schemas.microsoft.com/office/powerpoint/2010/main" val="3664579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C7084-C959-6935-0D99-455326A78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28" y="1734097"/>
            <a:ext cx="6704539" cy="2015998"/>
          </a:xfrm>
        </p:spPr>
        <p:txBody>
          <a:bodyPr/>
          <a:lstStyle/>
          <a:p>
            <a:r>
              <a:rPr lang="en-US" b="0" u="none" dirty="0">
                <a:ea typeface="+mj-lt"/>
                <a:cs typeface="+mj-lt"/>
              </a:rPr>
              <a:t>The Solution: Element-Hub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9AB25E9-C14B-285F-3439-F12CC814A24D}"/>
              </a:ext>
            </a:extLst>
          </p:cNvPr>
          <p:cNvSpPr txBox="1"/>
          <p:nvPr/>
        </p:nvSpPr>
        <p:spPr>
          <a:xfrm>
            <a:off x="420413" y="3915103"/>
            <a:ext cx="8408275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Definition: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 A decentralized hosting platform for "Atomic" computer science elements.</a:t>
            </a: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Core Concept: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 Unlike GitHub, which hosts </a:t>
            </a:r>
            <a:r>
              <a:rPr lang="en-US" i="1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projects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, Element-Hub hosts </a:t>
            </a:r>
            <a:r>
              <a:rPr lang="en-US" i="1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functions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.</a:t>
            </a:r>
          </a:p>
          <a:p>
            <a:pPr marL="285750" indent="-285750">
              <a:buFont typeface="Arial"/>
              <a:buChar char="•"/>
            </a:pPr>
            <a:r>
              <a:rPr lang="en-US" b="1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Key Innovation:</a:t>
            </a:r>
            <a:r>
              <a:rPr lang="en-US" dirty="0">
                <a:solidFill>
                  <a:schemeClr val="bg1">
                    <a:lumMod val="95000"/>
                    <a:lumOff val="5000"/>
                  </a:schemeClr>
                </a:solidFill>
                <a:ea typeface="+mn-lt"/>
                <a:cs typeface="+mn-lt"/>
              </a:rPr>
              <a:t> Every element is "Self-Sustaining"—it contains its own mini-environment.</a:t>
            </a:r>
          </a:p>
          <a:p>
            <a:pPr algn="l"/>
            <a:endParaRPr lang="en-US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1885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22CC9C-AE86-D77D-2F74-8B39860A88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508" y="1001715"/>
            <a:ext cx="3393455" cy="5221285"/>
          </a:xfrm>
        </p:spPr>
        <p:txBody>
          <a:bodyPr/>
          <a:lstStyle/>
          <a:p>
            <a:pPr>
              <a:buFont typeface="Arial"/>
              <a:buChar char="•"/>
            </a:pPr>
            <a:r>
              <a:rPr lang="en-US" dirty="0">
                <a:ea typeface="+mj-lt"/>
                <a:cs typeface="+mj-lt"/>
              </a:rPr>
              <a:t>The Hub:</a:t>
            </a:r>
            <a:r>
              <a:rPr lang="en-US" b="0" dirty="0">
                <a:ea typeface="+mj-lt"/>
                <a:cs typeface="+mj-lt"/>
              </a:rPr>
              <a:t> The central server that indexes available code elements.</a:t>
            </a:r>
            <a:endParaRPr lang="en-US" dirty="0">
              <a:ea typeface="+mj-lt"/>
              <a:cs typeface="+mj-lt"/>
            </a:endParaRPr>
          </a:p>
          <a:p>
            <a:pPr>
              <a:buFont typeface="Arial"/>
              <a:buChar char="•"/>
            </a:pPr>
            <a:r>
              <a:rPr lang="en-US" dirty="0">
                <a:ea typeface="+mj-lt"/>
                <a:cs typeface="+mj-lt"/>
              </a:rPr>
              <a:t>The Container:</a:t>
            </a:r>
            <a:r>
              <a:rPr lang="en-US" b="0" dirty="0">
                <a:ea typeface="+mj-lt"/>
                <a:cs typeface="+mj-lt"/>
              </a:rPr>
              <a:t> Each element is wrapped in a Docker-style container.</a:t>
            </a:r>
            <a:endParaRPr lang="en-US" dirty="0">
              <a:ea typeface="+mj-lt"/>
              <a:cs typeface="+mj-lt"/>
            </a:endParaRPr>
          </a:p>
          <a:p>
            <a:pPr>
              <a:buFont typeface="Arial"/>
              <a:buChar char="•"/>
            </a:pPr>
            <a:r>
              <a:rPr lang="en-US" dirty="0">
                <a:ea typeface="+mj-lt"/>
                <a:cs typeface="+mj-lt"/>
              </a:rPr>
              <a:t>The Manifest:</a:t>
            </a:r>
            <a:r>
              <a:rPr lang="en-US" b="0" dirty="0">
                <a:ea typeface="+mj-lt"/>
                <a:cs typeface="+mj-lt"/>
              </a:rPr>
              <a:t> A strict configuration file that prevents the element from relying on external, global variables.</a:t>
            </a:r>
            <a:endParaRPr lang="en-US" dirty="0">
              <a:ea typeface="+mj-lt"/>
              <a:cs typeface="+mj-lt"/>
            </a:endParaRPr>
          </a:p>
          <a:p>
            <a:pPr marL="285750" indent="-285750">
              <a:buFont typeface="Arial"/>
              <a:buChar char="•"/>
            </a:pPr>
            <a:endParaRPr lang="en-US" b="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CAA463-F531-1FC1-6826-167C367BDDA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4029" y="1040964"/>
            <a:ext cx="7144095" cy="5846064"/>
          </a:xfrm>
        </p:spPr>
        <p:txBody>
          <a:bodyPr/>
          <a:lstStyle/>
          <a:p>
            <a:r>
              <a:rPr lang="en-US" sz="9600" u="none" dirty="0">
                <a:ea typeface="+mn-lt"/>
                <a:cs typeface="+mn-lt"/>
              </a:rPr>
              <a:t>Technical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8536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15B29-4E45-6F70-804F-B315516D26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u="none" dirty="0">
                <a:ea typeface="+mj-lt"/>
                <a:cs typeface="+mj-lt"/>
              </a:rPr>
              <a:t>Technical Architecture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EDC57-B250-944C-B430-81AE4BA0428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The Hub:</a:t>
            </a:r>
            <a:r>
              <a:rPr lang="en-US" dirty="0">
                <a:ea typeface="+mn-lt"/>
                <a:cs typeface="+mn-lt"/>
              </a:rPr>
              <a:t> The central server that indexes available code elements.</a:t>
            </a:r>
          </a:p>
          <a:p>
            <a:pPr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The Container:</a:t>
            </a:r>
            <a:r>
              <a:rPr lang="en-US" dirty="0">
                <a:ea typeface="+mn-lt"/>
                <a:cs typeface="+mn-lt"/>
              </a:rPr>
              <a:t> Each element is wrapped in a Docker-style container.</a:t>
            </a:r>
            <a:endParaRPr lang="en-US" dirty="0"/>
          </a:p>
          <a:p>
            <a:pPr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The Manifest:</a:t>
            </a:r>
            <a:r>
              <a:rPr lang="en-US" dirty="0">
                <a:ea typeface="+mn-lt"/>
                <a:cs typeface="+mn-lt"/>
              </a:rPr>
              <a:t> A strict configuration file that prevents the element from relying on external, global variables.</a:t>
            </a:r>
          </a:p>
          <a:p>
            <a:pPr marL="0" indent="0">
              <a:spcBef>
                <a:spcPts val="1200"/>
              </a:spcBef>
              <a:spcAft>
                <a:spcPts val="1200"/>
              </a:spcAft>
              <a:buNone/>
            </a:pPr>
            <a:endParaRPr lang="en-US" dirty="0"/>
          </a:p>
        </p:txBody>
      </p:sp>
      <p:pic>
        <p:nvPicPr>
          <p:cNvPr id="6" name="Picture Placeholder 5" descr="A blue whale with a container on it&#10;&#10;AI-generated content may be incorrect.">
            <a:extLst>
              <a:ext uri="{FF2B5EF4-FFF2-40B4-BE49-F238E27FC236}">
                <a16:creationId xmlns:a16="http://schemas.microsoft.com/office/drawing/2014/main" id="{6E7FC12F-30B4-6062-2CC9-9E06A1D50C8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1779" b="21779"/>
          <a:stretch/>
        </p:blipFill>
        <p:spPr>
          <a:prstGeom prst="rect">
            <a:avLst/>
          </a:prstGeom>
          <a:blipFill dpi="0" rotWithShape="1">
            <a:blip r:embed="rId3">
              <a:alphaModFix amt="60000"/>
            </a:blip>
            <a:srcRect/>
            <a:stretch>
              <a:fillRect/>
            </a:stretch>
          </a:blipFill>
        </p:spPr>
      </p:pic>
    </p:spTree>
    <p:extLst>
      <p:ext uri="{BB962C8B-B14F-4D97-AF65-F5344CB8AC3E}">
        <p14:creationId xmlns:p14="http://schemas.microsoft.com/office/powerpoint/2010/main" val="19108916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6A1DC5B-8FBC-A622-B707-006DE6C54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" y="-1725"/>
            <a:ext cx="11579225" cy="792480"/>
          </a:xfrm>
        </p:spPr>
        <p:txBody>
          <a:bodyPr/>
          <a:lstStyle/>
          <a:p>
            <a:r>
              <a:rPr lang="en-US" b="0" u="none" dirty="0">
                <a:ea typeface="+mj-lt"/>
                <a:cs typeface="+mj-lt"/>
              </a:rPr>
              <a:t>How It Works (The Process)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7DDE55-A8FE-FE29-3A72-A5226E307EB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34028" y="1011936"/>
            <a:ext cx="9074511" cy="5211064"/>
          </a:xfrm>
        </p:spPr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sz="3200" u="none" dirty="0">
                <a:solidFill>
                  <a:schemeClr val="tx1"/>
                </a:solidFill>
                <a:ea typeface="+mj-lt"/>
                <a:cs typeface="+mj-lt"/>
              </a:rPr>
              <a:t>Step 1: Upload.</a:t>
            </a:r>
            <a:r>
              <a:rPr lang="en-US" sz="3200" b="0" u="none" dirty="0">
                <a:solidFill>
                  <a:schemeClr val="tx1"/>
                </a:solidFill>
                <a:ea typeface="+mj-lt"/>
                <a:cs typeface="+mj-lt"/>
              </a:rPr>
              <a:t> Developer uploads a code snippet.</a:t>
            </a:r>
            <a:endParaRPr lang="en-US" sz="3200" dirty="0">
              <a:solidFill>
                <a:schemeClr val="tx1"/>
              </a:solidFill>
              <a:ea typeface="+mj-lt"/>
              <a:cs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3200" u="none" dirty="0">
                <a:solidFill>
                  <a:schemeClr val="tx1"/>
                </a:solidFill>
                <a:ea typeface="+mj-lt"/>
                <a:cs typeface="+mj-lt"/>
              </a:rPr>
              <a:t>Step 2: Validation.</a:t>
            </a:r>
            <a:r>
              <a:rPr lang="en-US" sz="3200" b="0" u="none" dirty="0">
                <a:solidFill>
                  <a:schemeClr val="tx1"/>
                </a:solidFill>
                <a:ea typeface="+mj-lt"/>
                <a:cs typeface="+mj-lt"/>
              </a:rPr>
              <a:t> System runs a "Sustainability Check" to ensure isolation.</a:t>
            </a:r>
            <a:endParaRPr lang="en-US" sz="3200" dirty="0">
              <a:solidFill>
                <a:schemeClr val="tx1"/>
              </a:solidFill>
              <a:ea typeface="+mj-lt"/>
              <a:cs typeface="+mj-lt"/>
            </a:endParaRPr>
          </a:p>
          <a:p>
            <a:pPr marL="285750" indent="-285750">
              <a:buFont typeface="Arial"/>
              <a:buChar char="•"/>
            </a:pPr>
            <a:r>
              <a:rPr lang="en-US" sz="3200" u="none" dirty="0">
                <a:solidFill>
                  <a:schemeClr val="tx1"/>
                </a:solidFill>
                <a:ea typeface="+mj-lt"/>
                <a:cs typeface="+mj-lt"/>
              </a:rPr>
              <a:t>Step 3: Storage.</a:t>
            </a:r>
            <a:r>
              <a:rPr lang="en-US" sz="3200" b="0" u="none" dirty="0">
                <a:solidFill>
                  <a:schemeClr val="tx1"/>
                </a:solidFill>
                <a:ea typeface="+mj-lt"/>
                <a:cs typeface="+mj-lt"/>
              </a:rPr>
              <a:t> Code is stored as an immutable object.</a:t>
            </a:r>
          </a:p>
          <a:p>
            <a:pPr marL="285750" indent="-285750">
              <a:buFont typeface="Arial"/>
              <a:buChar char="•"/>
            </a:pPr>
            <a:r>
              <a:rPr lang="en-US" sz="3200" u="none" dirty="0">
                <a:solidFill>
                  <a:schemeClr val="tx1"/>
                </a:solidFill>
                <a:ea typeface="+mj-lt"/>
                <a:cs typeface="+mj-lt"/>
              </a:rPr>
              <a:t>Step 4: Cloning.</a:t>
            </a:r>
            <a:r>
              <a:rPr lang="en-US" sz="3200" b="0" u="none" dirty="0">
                <a:solidFill>
                  <a:schemeClr val="tx1"/>
                </a:solidFill>
                <a:ea typeface="+mj-lt"/>
                <a:cs typeface="+mj-lt"/>
              </a:rPr>
              <a:t> User runs git clone [repo_url]</a:t>
            </a:r>
            <a:endParaRPr lang="en-US" sz="3200" b="0" u="none" dirty="0">
              <a:solidFill>
                <a:schemeClr val="tx1"/>
              </a:solidFill>
            </a:endParaRPr>
          </a:p>
          <a:p>
            <a:endParaRPr lang="en-US" sz="32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145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66960-6EB7-5543-D7E2-21C56C333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001714"/>
            <a:ext cx="10923935" cy="1127760"/>
          </a:xfrm>
        </p:spPr>
        <p:txBody>
          <a:bodyPr/>
          <a:lstStyle/>
          <a:p>
            <a:r>
              <a:rPr lang="en-US" b="0" u="none" dirty="0">
                <a:ea typeface="+mj-lt"/>
                <a:cs typeface="+mj-lt"/>
              </a:rPr>
              <a:t>Comparative Advantage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57C290-1AE7-EF07-C03D-EF91C0CCB7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4029" y="2495234"/>
            <a:ext cx="5244879" cy="372776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b="1" dirty="0">
                <a:ea typeface="+mn-lt"/>
                <a:cs typeface="+mn-lt"/>
              </a:rPr>
              <a:t>Efficiency:</a:t>
            </a:r>
            <a:r>
              <a:rPr lang="en-US" sz="2400" dirty="0">
                <a:ea typeface="+mn-lt"/>
                <a:cs typeface="+mn-lt"/>
              </a:rPr>
              <a:t> Reduces bandwidth usage by up to 90% for small integrations.</a:t>
            </a:r>
            <a:endParaRPr lang="en-US" sz="2400" dirty="0"/>
          </a:p>
          <a:p>
            <a:r>
              <a:rPr lang="en-US" sz="2400" b="1" dirty="0">
                <a:ea typeface="+mn-lt"/>
                <a:cs typeface="+mn-lt"/>
              </a:rPr>
              <a:t>Stability:</a:t>
            </a:r>
            <a:r>
              <a:rPr lang="en-US" sz="2400" dirty="0">
                <a:ea typeface="+mn-lt"/>
                <a:cs typeface="+mn-lt"/>
              </a:rPr>
              <a:t> Eliminates "version mismatch" errors.</a:t>
            </a:r>
            <a:endParaRPr lang="en-US" sz="2400" dirty="0"/>
          </a:p>
          <a:p>
            <a:r>
              <a:rPr lang="en-US" sz="2400" b="1" dirty="0">
                <a:ea typeface="+mn-lt"/>
                <a:cs typeface="+mn-lt"/>
              </a:rPr>
              <a:t>Portability:</a:t>
            </a:r>
            <a:r>
              <a:rPr lang="en-US" sz="2400" dirty="0">
                <a:ea typeface="+mn-lt"/>
                <a:cs typeface="+mn-lt"/>
              </a:rPr>
              <a:t> Elements can be moved between different OS environments without breaking.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92E99D-1395-AF92-1FD1-4A6CC6CCF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6500" y="2497617"/>
            <a:ext cx="5161831" cy="35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826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676E2C-040E-4D92-F9F7-F61C47F4F1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029" y="1381760"/>
            <a:ext cx="7731038" cy="1750880"/>
          </a:xfrm>
        </p:spPr>
        <p:txBody>
          <a:bodyPr/>
          <a:lstStyle/>
          <a:p>
            <a:r>
              <a:rPr lang="en-US" b="0" u="none" dirty="0">
                <a:ea typeface="+mj-lt"/>
                <a:cs typeface="+mj-lt"/>
              </a:rPr>
              <a:t>Applicability in Computer Science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EE18F-CF72-C06C-3020-B9FA4DEAB72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34029" y="3441753"/>
            <a:ext cx="6595450" cy="2407436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285750" indent="-285750">
              <a:buFont typeface="Arial"/>
              <a:buChar char="•"/>
            </a:pPr>
            <a:r>
              <a:rPr lang="en-US">
                <a:ea typeface="+mj-lt"/>
                <a:cs typeface="+mj-lt"/>
              </a:rPr>
              <a:t>Education:</a:t>
            </a:r>
            <a:r>
              <a:rPr lang="en-US" b="0">
                <a:ea typeface="+mj-lt"/>
                <a:cs typeface="+mj-lt"/>
              </a:rPr>
              <a:t> Students can download specific algorithms (e.g., "Dijkstra's Algorithm") to study in isolation.</a:t>
            </a:r>
            <a:endParaRPr lang="en-US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j-lt"/>
                <a:cs typeface="+mj-lt"/>
              </a:rPr>
              <a:t>Microservices:</a:t>
            </a:r>
            <a:r>
              <a:rPr lang="en-US" b="0" dirty="0">
                <a:ea typeface="+mj-lt"/>
                <a:cs typeface="+mj-lt"/>
              </a:rPr>
              <a:t> Perfect for building modular backend architectures.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>
                <a:ea typeface="+mj-lt"/>
                <a:cs typeface="+mj-lt"/>
              </a:rPr>
              <a:t>Legacy Systems:</a:t>
            </a:r>
            <a:r>
              <a:rPr lang="en-US" b="0" dirty="0">
                <a:ea typeface="+mj-lt"/>
                <a:cs typeface="+mj-lt"/>
              </a:rPr>
              <a:t> Allows updating small parts of a system without rewriting the whole core.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65539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A87EA-8BB3-79C6-656A-1A8ABD658D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3095" y="1011935"/>
            <a:ext cx="4714869" cy="1112153"/>
          </a:xfrm>
        </p:spPr>
        <p:txBody>
          <a:bodyPr/>
          <a:lstStyle/>
          <a:p>
            <a:r>
              <a:rPr lang="en-US" b="0" u="none" dirty="0">
                <a:ea typeface="+mj-lt"/>
                <a:cs typeface="+mj-lt"/>
              </a:rPr>
              <a:t>Scalability &amp; Future Scope</a:t>
            </a:r>
            <a:endParaRPr lang="en-US" dirty="0"/>
          </a:p>
        </p:txBody>
      </p:sp>
      <p:pic>
        <p:nvPicPr>
          <p:cNvPr id="9" name="Picture Placeholder 8" descr="Person juming in the air">
            <a:extLst>
              <a:ext uri="{FF2B5EF4-FFF2-40B4-BE49-F238E27FC236}">
                <a16:creationId xmlns:a16="http://schemas.microsoft.com/office/drawing/2014/main" id="{D711D4FA-3708-23A0-58EB-81F8E494DE3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6" r="6"/>
          <a:stretch/>
        </p:blipFill>
        <p:spPr>
          <a:xfrm>
            <a:off x="634029" y="630936"/>
            <a:ext cx="5652469" cy="5592063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61DF94A-DA27-1E29-408E-F5360E814FB0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861021" y="2496190"/>
            <a:ext cx="4696943" cy="3726809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/>
              <a:buChar char="•"/>
            </a:pPr>
            <a:r>
              <a:rPr lang="en-US" b="1">
                <a:ea typeface="+mn-lt"/>
                <a:cs typeface="+mn-lt"/>
              </a:rPr>
              <a:t>AI Integration:</a:t>
            </a:r>
            <a:r>
              <a:rPr lang="en-US">
                <a:ea typeface="+mn-lt"/>
                <a:cs typeface="+mn-lt"/>
              </a:rPr>
              <a:t> Future updates will use AI to recommend compatible elements.</a:t>
            </a:r>
            <a:endParaRPr lang="en-US"/>
          </a:p>
          <a:p>
            <a:pPr>
              <a:buFont typeface="Arial"/>
              <a:buChar char="•"/>
            </a:pPr>
            <a:r>
              <a:rPr lang="en-US" b="1" dirty="0">
                <a:ea typeface="+mn-lt"/>
                <a:cs typeface="+mn-lt"/>
              </a:rPr>
              <a:t>Monetization:</a:t>
            </a:r>
            <a:r>
              <a:rPr lang="en-US" dirty="0">
                <a:ea typeface="+mn-lt"/>
                <a:cs typeface="+mn-lt"/>
              </a:rPr>
              <a:t> A marketplace where developers can sell high-quality, self-sustaining elements.</a:t>
            </a:r>
            <a:endParaRPr lang="en-US" dirty="0"/>
          </a:p>
          <a:p>
            <a:pPr marL="0" indent="0"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272732094"/>
      </p:ext>
    </p:extLst>
  </p:cSld>
  <p:clrMapOvr>
    <a:masterClrMapping/>
  </p:clrMapOvr>
</p:sld>
</file>

<file path=ppt/theme/theme1.xml><?xml version="1.0" encoding="utf-8"?>
<a:theme xmlns:a="http://schemas.openxmlformats.org/drawingml/2006/main" name="BoldUnderlinesKeynote">
  <a:themeElements>
    <a:clrScheme name="NB - Keynote">
      <a:dk1>
        <a:srgbClr val="000000"/>
      </a:dk1>
      <a:lt1>
        <a:srgbClr val="FFFFFF"/>
      </a:lt1>
      <a:dk2>
        <a:srgbClr val="2C3932"/>
      </a:dk2>
      <a:lt2>
        <a:srgbClr val="FDF6EA"/>
      </a:lt2>
      <a:accent1>
        <a:srgbClr val="003A41"/>
      </a:accent1>
      <a:accent2>
        <a:srgbClr val="ECEBE3"/>
      </a:accent2>
      <a:accent3>
        <a:srgbClr val="400023"/>
      </a:accent3>
      <a:accent4>
        <a:srgbClr val="68989E"/>
      </a:accent4>
      <a:accent5>
        <a:srgbClr val="BFB360"/>
      </a:accent5>
      <a:accent6>
        <a:srgbClr val="BF6093"/>
      </a:accent6>
      <a:hlink>
        <a:srgbClr val="169C9A"/>
      </a:hlink>
      <a:folHlink>
        <a:srgbClr val="E15C3D"/>
      </a:folHlink>
    </a:clrScheme>
    <a:fontScheme name="Custom 9">
      <a:majorFont>
        <a:latin typeface="Aptos"/>
        <a:ea typeface=""/>
        <a:cs typeface=""/>
      </a:majorFont>
      <a:minorFont>
        <a:latin typeface="Apto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old underlines keynote presentation _win32_DN_v2" id="{E18D5B16-117C-46FD-8B97-39D77F728B32}" vid="{93298573-99F9-4CB3-90C8-DB41313B575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76F8FCD-0A1F-4F6A-8F55-15E9E87E2E4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3A9C388-2C06-4AF2-857C-74055069A29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F782DA7-86C0-4A84-A860-11A1E6E3FB6B}">
  <ds:schemaRefs>
    <ds:schemaRef ds:uri="http://www.w3.org/XML/1998/namespace"/>
    <ds:schemaRef ds:uri="http://purl.org/dc/terms/"/>
    <ds:schemaRef ds:uri="http://schemas.openxmlformats.org/package/2006/metadata/core-properties"/>
    <ds:schemaRef ds:uri="http://purl.org/dc/elements/1.1/"/>
    <ds:schemaRef ds:uri="http://purl.org/dc/dcmitype/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230e9df3-be65-4c73-a93b-d1236ebd677e"/>
    <ds:schemaRef ds:uri="16c05727-aa75-4e4a-9b5f-8a80a1165891"/>
    <ds:schemaRef ds:uri="71af3243-3dd4-4a8d-8c0d-dd76da1f02a5"/>
    <ds:schemaRef ds:uri="http://schemas.microsoft.com/office/2006/metadata/propertie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236</Words>
  <Application>Microsoft Office PowerPoint</Application>
  <PresentationFormat>Widescreen</PresentationFormat>
  <Paragraphs>37</Paragraphs>
  <Slides>10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BoldUnderlinesKeynote</vt:lpstr>
      <vt:lpstr>Element-Hub: The Self-Sustaining Repository</vt:lpstr>
      <vt:lpstr>The Problem: "Dependency Hell"</vt:lpstr>
      <vt:lpstr>The Solution: Element-Hub</vt:lpstr>
      <vt:lpstr>The Hub: The central server that indexes available code elements. The Container: Each element is wrapped in a Docker-style container. The Manifest: A strict configuration file that prevents the element from relying on external, global variables. </vt:lpstr>
      <vt:lpstr>Technical Architecture</vt:lpstr>
      <vt:lpstr>How It Works (The Process)</vt:lpstr>
      <vt:lpstr>Comparative Advantage</vt:lpstr>
      <vt:lpstr>Applicability in Computer Science</vt:lpstr>
      <vt:lpstr>Scalability &amp; Future Scope</vt:lpstr>
      <vt:lpstr>Albert Einstein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115</cp:revision>
  <dcterms:created xsi:type="dcterms:W3CDTF">2026-01-25T12:24:46Z</dcterms:created>
  <dcterms:modified xsi:type="dcterms:W3CDTF">2026-01-25T12:56:17Z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